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6" r:id="rId2"/>
    <p:sldId id="327" r:id="rId3"/>
    <p:sldId id="261" r:id="rId4"/>
    <p:sldId id="580" r:id="rId5"/>
    <p:sldId id="262" r:id="rId6"/>
    <p:sldId id="581" r:id="rId7"/>
    <p:sldId id="267" r:id="rId8"/>
    <p:sldId id="265" r:id="rId9"/>
    <p:sldId id="266" r:id="rId10"/>
    <p:sldId id="268" r:id="rId11"/>
    <p:sldId id="269" r:id="rId12"/>
    <p:sldId id="270" r:id="rId13"/>
    <p:sldId id="272" r:id="rId14"/>
    <p:sldId id="582" r:id="rId15"/>
    <p:sldId id="273" r:id="rId16"/>
    <p:sldId id="274" r:id="rId17"/>
    <p:sldId id="275" r:id="rId18"/>
    <p:sldId id="277" r:id="rId19"/>
    <p:sldId id="276" r:id="rId20"/>
    <p:sldId id="583" r:id="rId21"/>
    <p:sldId id="278" r:id="rId22"/>
    <p:sldId id="279" r:id="rId23"/>
    <p:sldId id="280" r:id="rId24"/>
    <p:sldId id="282" r:id="rId25"/>
    <p:sldId id="283" r:id="rId26"/>
    <p:sldId id="281" r:id="rId27"/>
    <p:sldId id="584" r:id="rId28"/>
    <p:sldId id="284" r:id="rId29"/>
    <p:sldId id="286" r:id="rId30"/>
    <p:sldId id="287" r:id="rId31"/>
    <p:sldId id="285" r:id="rId32"/>
    <p:sldId id="288" r:id="rId33"/>
    <p:sldId id="585" r:id="rId34"/>
    <p:sldId id="289" r:id="rId35"/>
    <p:sldId id="290" r:id="rId36"/>
    <p:sldId id="291" r:id="rId37"/>
    <p:sldId id="292" r:id="rId38"/>
    <p:sldId id="293" r:id="rId39"/>
    <p:sldId id="586" r:id="rId40"/>
    <p:sldId id="294" r:id="rId41"/>
    <p:sldId id="295" r:id="rId42"/>
    <p:sldId id="296" r:id="rId43"/>
    <p:sldId id="297" r:id="rId44"/>
    <p:sldId id="587" r:id="rId45"/>
    <p:sldId id="298" r:id="rId46"/>
    <p:sldId id="300" r:id="rId47"/>
    <p:sldId id="301" r:id="rId48"/>
    <p:sldId id="302" r:id="rId49"/>
    <p:sldId id="299" r:id="rId50"/>
    <p:sldId id="588" r:id="rId51"/>
    <p:sldId id="303" r:id="rId52"/>
    <p:sldId id="305" r:id="rId53"/>
    <p:sldId id="304" r:id="rId54"/>
    <p:sldId id="589" r:id="rId55"/>
    <p:sldId id="306" r:id="rId56"/>
    <p:sldId id="307" r:id="rId57"/>
    <p:sldId id="308" r:id="rId58"/>
    <p:sldId id="309" r:id="rId59"/>
    <p:sldId id="310" r:id="rId60"/>
    <p:sldId id="311" r:id="rId61"/>
    <p:sldId id="590" r:id="rId62"/>
    <p:sldId id="312" r:id="rId63"/>
    <p:sldId id="313" r:id="rId64"/>
    <p:sldId id="31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8D318-15C8-4269-B2D4-1327F2B406D9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0A74-3B6B-41F9-8D38-B23143C87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38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82AB-7318-4030-9DD4-05BF964DD8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5680-5981-C2FA-5F6E-BEF3E7F3B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BFABC-FC18-1451-0C9C-7C8B3ACFA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AA402-8637-F0B7-101B-88F38EC3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2401C-7D74-D664-5EE3-12E0A9E4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F9EE3-83D5-F12E-610B-3B7A9C59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6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3E3F-CD3F-F736-A072-BF18D3C5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55C9E-B5D0-A1D3-F188-24F86E9B3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E3210-560A-BF0E-EDFC-A15C2D45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F6F8-6AAF-FC47-D9A8-3315BC06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F1F8-D6B4-D830-8743-C5C3648D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13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642B71-8415-54DB-F4C9-CF590C69A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53EB4-74FF-7F5A-E784-411862350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406DB-7562-DCB7-E83C-8BA732E5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56D60-73D3-682E-EC87-293489A9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8CD1A-2383-4ECE-8966-1D53C1CF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98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48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E42A-741A-0AC0-90AA-C8578840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7BD3-C77C-F5A0-5B03-1A82DFF36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7CD0-BAA6-C202-6A1D-881B5EE2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8F1D-897B-C705-30EA-DA8D8EC88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74C6-5DC6-64E9-797A-EB01804D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3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DC4B-873D-BBE2-6A07-B9DADD91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F57A1-D953-0DFC-A436-B05475DE2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8F4D-7069-F407-B5B9-D1988354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BA644-0A76-8B2E-F668-9ACE68DD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185E-A3BD-936D-A260-9C0EDE2E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92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1411-D9C5-DB50-B1D4-E7246B0C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34C2-D0F2-BD90-2355-25114E23F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FBCE4-725A-FD97-9B43-37A4F3DBC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729FE-63D0-77F4-01DA-D7D13B8B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1A13D-42CF-0606-5656-DA602D65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F0590-79B7-C466-B7C7-09150337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3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6AA4-A9A3-6EB8-DAA4-040F45F7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F0652-CED4-8664-AB6E-80F3445C3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5F94A-9034-792B-1357-8D81B15C4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21977-20E2-968E-F5B5-D2E8950A1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DB67B5-3EC5-AC6B-6B93-F491B3D6F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18FE4-1982-C8DC-8937-905EB8E1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89491-ED9C-205F-A567-832877C6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CA90C-B14A-02DA-F848-4A4C8D41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89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4070-D4B2-B5ED-CBDF-1A949E71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71742-FCFA-591A-D9FF-AD334575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7BC60-5DD0-72BF-0E00-BA131DCB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FEB75-8EC8-F9D6-846B-D797E351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35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520E2-9FB5-906E-3BA6-4E4D6985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BC1D8-E466-D897-B01E-26AD4CE3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6CDD-5509-1A65-0C33-660534B6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99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531E-9D28-47E3-DCDC-3CB0CB2C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7F47-DCA6-1F8E-D415-5244CB895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B1317-9F32-E8D2-4A05-EF7149CAA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E26EF-868E-B624-9A31-8499C22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A9A09-417B-ADF3-34A7-E643B784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F0C74-8B72-DCA0-C619-D475A9B0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9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7AC3-7F5C-8028-E333-49AFF02C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85E49-E566-C017-45AC-B929199AF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CBF9C-46C5-5CCC-59DC-58AB69D25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80352-B2D1-FFFB-301C-9025E1F5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E75A1-DD31-5E4E-5A04-AFF7946B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F04DC-4209-D7C3-D4FA-D55CDE84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8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47E30-AC6E-ABAC-C799-EA1C0B79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FC185-1BA2-34E9-EBBE-27068A3A4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9B645-732E-B988-F4A7-D21EBB165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37916-36CC-41D4-80D6-6CCE9A767273}" type="datetimeFigureOut">
              <a:rPr lang="en-IN" smtClean="0"/>
              <a:t>04-10-2024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A519E-0E96-EF2D-2F43-448889E61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9D9E-78BA-ECA7-4319-4A0A9BE76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74A84-15BB-45EF-AEBC-4CA47659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89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6" r="558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-8886"/>
            <a:ext cx="12191999" cy="686688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0757" y="-8885"/>
            <a:ext cx="4261268" cy="6866886"/>
            <a:chOff x="510757" y="-8885"/>
            <a:chExt cx="4261268" cy="6866886"/>
          </a:xfrm>
        </p:grpSpPr>
        <p:sp>
          <p:nvSpPr>
            <p:cNvPr id="9" name="Rectangle 8"/>
            <p:cNvSpPr/>
            <p:nvPr/>
          </p:nvSpPr>
          <p:spPr>
            <a:xfrm>
              <a:off x="510757" y="-8885"/>
              <a:ext cx="4261268" cy="6866886"/>
            </a:xfrm>
            <a:prstGeom prst="rect">
              <a:avLst/>
            </a:prstGeom>
            <a:gradFill flip="none" rotWithShape="1">
              <a:gsLst>
                <a:gs pos="0">
                  <a:srgbClr val="66CCFF">
                    <a:shade val="30000"/>
                    <a:satMod val="115000"/>
                  </a:srgbClr>
                </a:gs>
                <a:gs pos="50000">
                  <a:srgbClr val="66CCFF">
                    <a:shade val="67500"/>
                    <a:satMod val="115000"/>
                  </a:srgbClr>
                </a:gs>
                <a:gs pos="100000">
                  <a:srgbClr val="66CC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279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51033" y="2963774"/>
              <a:ext cx="4085017" cy="3744295"/>
              <a:chOff x="651033" y="2963774"/>
              <a:chExt cx="4085017" cy="374429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0986" y="6369314"/>
                <a:ext cx="1445707" cy="33875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51033" y="4340230"/>
                <a:ext cx="18750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Version 1.0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1033" y="2963774"/>
                <a:ext cx="4085017" cy="128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00"/>
                  </a:lnSpc>
                </a:pPr>
                <a:endParaRPr lang="en-US" sz="3600" b="1" spc="30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3400"/>
                  </a:lnSpc>
                </a:pPr>
                <a:r>
                  <a:rPr lang="en-US" sz="28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DATA MANAGER</a:t>
                </a:r>
              </a:p>
              <a:p>
                <a:pPr>
                  <a:lnSpc>
                    <a:spcPts val="3400"/>
                  </a:lnSpc>
                </a:pPr>
                <a:r>
                  <a:rPr lang="en-US" sz="28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PRESENTATION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93718" y="0"/>
            <a:ext cx="2379303" cy="26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admin map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D3FEDC-A43C-117C-449B-032D16FDBBDE}"/>
              </a:ext>
            </a:extLst>
          </p:cNvPr>
          <p:cNvGrpSpPr/>
          <p:nvPr/>
        </p:nvGrpSpPr>
        <p:grpSpPr>
          <a:xfrm>
            <a:off x="887234" y="877441"/>
            <a:ext cx="10591402" cy="5957664"/>
            <a:chOff x="887234" y="877441"/>
            <a:chExt cx="10591402" cy="5957664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4" y="877441"/>
              <a:ext cx="10591402" cy="595766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3F1AF4-BA4A-7A5C-BF93-7FDA51114CF7}"/>
                </a:ext>
              </a:extLst>
            </p:cNvPr>
            <p:cNvSpPr/>
            <p:nvPr/>
          </p:nvSpPr>
          <p:spPr>
            <a:xfrm>
              <a:off x="3405674" y="2323322"/>
              <a:ext cx="5533054" cy="3097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7CBF36-7807-D094-F398-FD9B4769B41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811B4-45BE-3F90-AB3D-C7D59ADF9FD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1850F0-9E6D-31F2-B464-00479CE11FE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DD671-FA07-EFCF-BDE8-AF626A6894C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8D81EF-9AA3-E334-E025-15E228FB02D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1AB12A-A971-8098-69B9-2BBA1A82FBF3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67DB3C-D49E-2BFF-E1CF-27F2289783CB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8EF225-0595-14F1-7BF9-C1EAE94C3E5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051449-3EE0-EE03-9A47-D43976147D78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86B971E-3D2C-2F5F-3964-645CCBBB4A2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848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city map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4CE096-F15A-8C41-F92F-72BACD2C0C5E}"/>
              </a:ext>
            </a:extLst>
          </p:cNvPr>
          <p:cNvGrpSpPr/>
          <p:nvPr/>
        </p:nvGrpSpPr>
        <p:grpSpPr>
          <a:xfrm>
            <a:off x="887234" y="877441"/>
            <a:ext cx="10591402" cy="5957663"/>
            <a:chOff x="887234" y="877441"/>
            <a:chExt cx="10591402" cy="5957663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4" y="877441"/>
              <a:ext cx="10591402" cy="595766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B0286-819B-01EC-AC3D-277AE5D5D143}"/>
                </a:ext>
              </a:extLst>
            </p:cNvPr>
            <p:cNvSpPr/>
            <p:nvPr/>
          </p:nvSpPr>
          <p:spPr>
            <a:xfrm>
              <a:off x="3405674" y="2323322"/>
              <a:ext cx="5533054" cy="3097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13087D-5616-CCB3-E057-FE7C89AC4C0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87D35F-B59C-6697-C690-0839E938B0C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82280B-2455-2E62-64CB-8AC02E8AB86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216FF6-9161-075C-B665-461D6DC341C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D80800-E776-4EC9-8927-2F431C8D026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6CAB8A-CB41-ABCB-4989-7E9AC2076803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A25C0D-33E8-15F5-FD1A-26AFAA47DF17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130ED-3BCE-FE3F-B42E-17F600320D7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47C2EF-E8A6-15C6-F044-EB6EE2AF505A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2269AA-2A32-64D8-2D9C-6F485E9D9DD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09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mandatory details Parent Area , Area ID and Name.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rgbClr val="0070C0"/>
                  </a:solidFill>
                </a:rPr>
                <a:t>Click on the add button to confirm &amp; save</a:t>
              </a:r>
              <a:r>
                <a:rPr lang="en-US" sz="1200" dirty="0"/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ADFB03-A821-3AA3-57A3-80CF353348E4}"/>
              </a:ext>
            </a:extLst>
          </p:cNvPr>
          <p:cNvGrpSpPr/>
          <p:nvPr/>
        </p:nvGrpSpPr>
        <p:grpSpPr>
          <a:xfrm>
            <a:off x="884307" y="889655"/>
            <a:ext cx="10591401" cy="5980560"/>
            <a:chOff x="887234" y="877441"/>
            <a:chExt cx="10591401" cy="598056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4" y="877441"/>
              <a:ext cx="10591401" cy="5957663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CE2185-D3ED-E943-027F-4E0BDDE3BB5C}"/>
                </a:ext>
              </a:extLst>
            </p:cNvPr>
            <p:cNvSpPr/>
            <p:nvPr/>
          </p:nvSpPr>
          <p:spPr>
            <a:xfrm>
              <a:off x="6176864" y="1169711"/>
              <a:ext cx="5298843" cy="568829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3CA143-7BF1-09D9-53A0-25EA828EE6F5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AFD3AD-2766-7D4A-2BCE-7415BA99236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A6BA91-A2A9-A8A7-6662-F1609F36D17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8D91FE-2082-4C80-D6EA-978467307F4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742707-187B-39A2-2F41-A90B52C8ACF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10CC7B-2DA2-2B27-12DE-62240446D9B9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6B8E57-A964-4B1C-42D8-707867749EA3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EAA00-0EE6-0F52-E5D4-85D26904980F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E150F7-7A34-50C5-79CA-E0B1F53170D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7021DF-F4DD-8E48-A259-D44BD737099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262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disable the area.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02AED-297F-8A4B-FB75-023A9AF0191F}"/>
              </a:ext>
            </a:extLst>
          </p:cNvPr>
          <p:cNvGrpSpPr/>
          <p:nvPr/>
        </p:nvGrpSpPr>
        <p:grpSpPr>
          <a:xfrm>
            <a:off x="887235" y="849448"/>
            <a:ext cx="10591399" cy="5957662"/>
            <a:chOff x="887235" y="849448"/>
            <a:chExt cx="10591399" cy="5957662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5" y="849448"/>
              <a:ext cx="10591399" cy="595766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B73181-4F0C-B23C-B1DF-32514B756805}"/>
                </a:ext>
              </a:extLst>
            </p:cNvPr>
            <p:cNvSpPr/>
            <p:nvPr/>
          </p:nvSpPr>
          <p:spPr>
            <a:xfrm>
              <a:off x="10021078" y="2267374"/>
              <a:ext cx="1071326" cy="7262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C4FC41-A33D-8C7B-E10A-39D37C3B60EB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A3E700-98F5-95B2-5DE9-45B4EF157DD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5C88C-A7D9-9F43-CA91-C5F87DBFF67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6ACD4B-D8D4-C368-C9A5-E6D7393E1A5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3BE7C2-8E71-995F-84EC-0124C31972A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5E671D-095D-4A38-0A0F-B3DB2F15AC4F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AFA243-E2B9-E5E3-D6F9-48A691CB45EE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E7D39C-AB30-69ED-68C1-BDBF078FCF2E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C05367-E4D5-C934-5351-7665D47588B9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83D570-874A-3FE4-2CBD-C22ED64BCE4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67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Sector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43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sector from list. Click on plus button to add new sector.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5D7FF-C18A-5F10-6B9A-8D8791DA1F4C}"/>
              </a:ext>
            </a:extLst>
          </p:cNvPr>
          <p:cNvGrpSpPr/>
          <p:nvPr/>
        </p:nvGrpSpPr>
        <p:grpSpPr>
          <a:xfrm>
            <a:off x="932442" y="900339"/>
            <a:ext cx="10618345" cy="5957661"/>
            <a:chOff x="887235" y="849448"/>
            <a:chExt cx="10618345" cy="595766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5" y="849448"/>
              <a:ext cx="10591399" cy="595766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5899D-7378-9AB9-CE2E-5C5928B3DD56}"/>
                </a:ext>
              </a:extLst>
            </p:cNvPr>
            <p:cNvSpPr/>
            <p:nvPr/>
          </p:nvSpPr>
          <p:spPr>
            <a:xfrm>
              <a:off x="11206066" y="1500916"/>
              <a:ext cx="299514" cy="21995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36AC30-27FF-5C35-3DA5-B6ED071939CA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5A5D17-32DD-7B13-240C-94D4416F05A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F946BD-5FBD-18BC-ED8E-68DDCFF6010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7C7F81-C117-05F5-0468-1648733C3E8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78C986-AF82-248F-873D-A2201A921B5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F109FE-4D2A-E322-E4AC-3C545FEBA153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0CE0C7-FFBA-8230-0C2A-E9A8ED478DF7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EDC342-DF93-2F82-90BC-1B8D79ADB2BF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651A2B-B57E-7E3A-E937-A37094E8A15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84DD33-9B44-FE85-F243-2D7A3AA84D8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384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sector.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6383F-0444-0B0F-40AA-37C29670A2B1}"/>
              </a:ext>
            </a:extLst>
          </p:cNvPr>
          <p:cNvGrpSpPr/>
          <p:nvPr/>
        </p:nvGrpSpPr>
        <p:grpSpPr>
          <a:xfrm>
            <a:off x="884311" y="900339"/>
            <a:ext cx="10591397" cy="5957661"/>
            <a:chOff x="887236" y="849448"/>
            <a:chExt cx="10591397" cy="595766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6" y="849448"/>
              <a:ext cx="10591397" cy="5957661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47CCE2-76C1-2043-67F6-EE5D4DAA7BE7}"/>
                </a:ext>
              </a:extLst>
            </p:cNvPr>
            <p:cNvSpPr/>
            <p:nvPr/>
          </p:nvSpPr>
          <p:spPr>
            <a:xfrm>
              <a:off x="3405673" y="2323322"/>
              <a:ext cx="5533055" cy="30511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391F33-3A21-5E50-5705-993E5584FD47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1BAE8E-2891-6CB8-0348-10302A8DC8A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1D47B3-E377-E86A-1AA8-C564D26EA23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F02F3C-35DD-24F8-9BBA-A3F5B75C02C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56A103-9454-8EA5-F044-EF1539187F7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AEF5EA-1665-48E9-F2C7-266B5DBB2157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28AFAF-DB39-B954-45AC-A99E622ABA8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6EB7D7-76CE-CDF7-89B9-1C54A1580C8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FE5B85-94B2-6840-9A06-796095363F1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898D34-B4DE-D1D6-5A95-3A225982C366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37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sector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440E94-4827-7A1A-75E5-D06EF211F4C0}"/>
              </a:ext>
            </a:extLst>
          </p:cNvPr>
          <p:cNvGrpSpPr/>
          <p:nvPr/>
        </p:nvGrpSpPr>
        <p:grpSpPr>
          <a:xfrm>
            <a:off x="884311" y="900340"/>
            <a:ext cx="10591397" cy="5957660"/>
            <a:chOff x="887236" y="849448"/>
            <a:chExt cx="10591397" cy="595766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6" y="849448"/>
              <a:ext cx="10591397" cy="5957660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A81BD-CC52-BEEF-B679-E9A579EFDF91}"/>
                </a:ext>
              </a:extLst>
            </p:cNvPr>
            <p:cNvSpPr/>
            <p:nvPr/>
          </p:nvSpPr>
          <p:spPr>
            <a:xfrm>
              <a:off x="3405673" y="2127380"/>
              <a:ext cx="5533055" cy="33776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33811F-D64F-395A-3961-D9BC030C163E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234A11-93B3-A24E-DB25-37C21C43AA2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9A6DF9-263C-CB2C-1986-1166E2B0C56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72D7AB-9DE7-22AE-1083-028E45E0048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08F479-7F15-C302-C4F8-E608E4A1DF6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8B0EAB-33E1-9B4E-D652-075C26214078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F1314F-D3B7-EFCB-00C1-5B86C5074B44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E13B81-EEF2-271C-F76B-F710B4A7F813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1FDA6E-7C4A-FC8F-75CC-892D2B9BC78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19C932-F336-2C2F-5C30-ED2120F8C90E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12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mandatory details and </a:t>
              </a:r>
              <a:r>
                <a:rPr lang="en-US" sz="1200" dirty="0">
                  <a:solidFill>
                    <a:srgbClr val="0070C0"/>
                  </a:solidFill>
                </a:rPr>
                <a:t>Click on the add button to save &amp; confirm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E71B4-C51A-A6C5-4B3A-65533BB68561}"/>
              </a:ext>
            </a:extLst>
          </p:cNvPr>
          <p:cNvGrpSpPr/>
          <p:nvPr/>
        </p:nvGrpSpPr>
        <p:grpSpPr>
          <a:xfrm>
            <a:off x="932447" y="886884"/>
            <a:ext cx="10618342" cy="5957661"/>
            <a:chOff x="887237" y="849448"/>
            <a:chExt cx="10618342" cy="595766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7" y="849448"/>
              <a:ext cx="10591395" cy="5957660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8F1F65-E9E7-00D8-A52B-49DCA89A7CCB}"/>
                </a:ext>
              </a:extLst>
            </p:cNvPr>
            <p:cNvSpPr/>
            <p:nvPr/>
          </p:nvSpPr>
          <p:spPr>
            <a:xfrm>
              <a:off x="6187438" y="1179155"/>
              <a:ext cx="5318141" cy="56279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05E6BF-CDB6-34CF-96CD-C8B62229F0D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4746C6-EA00-125C-411E-6F07ABF9268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A0E003-8E3D-2D4A-1E02-8A99107A42D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A60F18-A1C4-B244-4993-E90830E3928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D62744-F24B-5FB1-F43B-7390E3512FC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F16B4-E240-E5F2-859F-0B679B781ECC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51A598-B62C-89E3-5858-156354B2DBA5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D263ED-C7C3-BDBA-6BA8-4AADA6BCBED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89DB27-5DBF-AA55-6FFF-B86AAC54EC9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CACD5F-05E5-E73C-316C-47A30F14F454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45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enable/disable the record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57A13-652F-0301-FAA3-1F3045C13183}"/>
              </a:ext>
            </a:extLst>
          </p:cNvPr>
          <p:cNvGrpSpPr/>
          <p:nvPr/>
        </p:nvGrpSpPr>
        <p:grpSpPr>
          <a:xfrm>
            <a:off x="884313" y="893749"/>
            <a:ext cx="10591395" cy="5957660"/>
            <a:chOff x="887237" y="849448"/>
            <a:chExt cx="10591395" cy="595766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7" y="849448"/>
              <a:ext cx="10591395" cy="595766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F1FD3C-A6A5-9A1A-2CE8-DF0ED1D24890}"/>
                </a:ext>
              </a:extLst>
            </p:cNvPr>
            <p:cNvSpPr/>
            <p:nvPr/>
          </p:nvSpPr>
          <p:spPr>
            <a:xfrm>
              <a:off x="10011747" y="2220686"/>
              <a:ext cx="1119673" cy="7729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BD518F-C20A-BFD5-C71C-09534F51771A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0D1EE-25F2-B1C2-60C4-279F9A53B08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869339-DABE-48CD-182F-991AF27B99E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108F17-02E0-3185-DC59-7A4EC9C449C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9F816E-BAFB-9B77-1FDF-7B9D639D7C0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737EFE-6AAD-1C29-E675-83A54CD846EA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3CFC08-7C89-002B-D03A-4BACFAD67F8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32A3EB-E55C-84C3-3A9E-CAF1946653D8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5B38EA-D1B5-43C7-4F7A-F8A1F202F0F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F46378-FD09-18A5-944B-87713EC708D1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7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8211" y="0"/>
            <a:ext cx="102799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1"/>
            <a:ext cx="12178111" cy="6867524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7853157"/>
            <a:chOff x="332413" y="4307230"/>
            <a:chExt cx="5632027" cy="2846358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2723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Manager Modules</a:t>
              </a: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Sector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Logs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rgbClr val="1A20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endParaRPr lang="en-US" sz="2000" b="1" spc="11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Indicator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04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indicator from list. Click on plus button to add new indicator.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3" y="889655"/>
            <a:ext cx="10591395" cy="59576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323424-B246-7131-5107-0D0A77D0285D}"/>
              </a:ext>
            </a:extLst>
          </p:cNvPr>
          <p:cNvSpPr/>
          <p:nvPr/>
        </p:nvSpPr>
        <p:spPr>
          <a:xfrm>
            <a:off x="11169749" y="1428599"/>
            <a:ext cx="385488" cy="400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DCE69-222B-9017-6002-D9056F44821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4E5CC5-0D9C-086A-F387-CDD3457F9D3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FA9473-00D0-0711-5557-8462F3B9F3E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DB532-F4DB-E03B-7C1C-98E1ECAB7EC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3CFAE6-F48C-696F-399F-6213A8977F9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E773F-73BA-854C-166C-0ABAD56E0FCF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5D081D-1281-49A2-2E82-82A7F0F3625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1C8DF0-103B-E08E-4686-76FCED1400F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9B9430-BAF9-CB6D-86E6-7013D07E044E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2A778F-C255-8B33-39C2-808B9A918D69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33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indicator.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42B51-7FF3-0918-1103-C348032AE170}"/>
              </a:ext>
            </a:extLst>
          </p:cNvPr>
          <p:cNvGrpSpPr/>
          <p:nvPr/>
        </p:nvGrpSpPr>
        <p:grpSpPr>
          <a:xfrm>
            <a:off x="884315" y="900341"/>
            <a:ext cx="10591393" cy="5957659"/>
            <a:chOff x="887238" y="849448"/>
            <a:chExt cx="10591393" cy="5957659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49448"/>
              <a:ext cx="10591393" cy="5957659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13BE0-0952-8883-8D89-2DB3AA7F1284}"/>
                </a:ext>
              </a:extLst>
            </p:cNvPr>
            <p:cNvSpPr/>
            <p:nvPr/>
          </p:nvSpPr>
          <p:spPr>
            <a:xfrm>
              <a:off x="3308831" y="2214005"/>
              <a:ext cx="5838092" cy="32777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4F67E-E6E2-B7BF-DF7B-21E2EDE2644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28C5AB-8C99-3D77-B991-E4075AF2080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3FD66C-931E-50E0-0270-9697F83B5E2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2FFE98-ED33-C4F6-5CC8-6869686CA66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35C072-172B-EC8B-BB5A-9151D1C3DA1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DA8984-144B-F7B2-8585-F8D870859F6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1EDA7C-3B28-565F-6F8F-749C718E60B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8502B5-8FF6-C167-469F-C23807157363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6A8D53-04C6-DA45-E576-CE32AE99EDF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1C12EC-B155-24AC-6431-B758CCD13C40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235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option to browse and select the required file</a:t>
              </a:r>
              <a:r>
                <a:rPr lang="en-US" dirty="0"/>
                <a:t>. C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lick on the Upload option to start the import process</a:t>
              </a:r>
              <a:endPara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5" y="889655"/>
            <a:ext cx="10591393" cy="5957658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5764F5-7AB3-E002-D9B8-2D6102A8FE5C}"/>
              </a:ext>
            </a:extLst>
          </p:cNvPr>
          <p:cNvSpPr/>
          <p:nvPr/>
        </p:nvSpPr>
        <p:spPr>
          <a:xfrm>
            <a:off x="3305908" y="2067951"/>
            <a:ext cx="5838092" cy="3667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266660-0CF2-0A23-EED9-EF3BB876CFB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46368-D630-E67E-4A40-4640215F4D8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3670F1-6491-F84A-7453-914E329D0C1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376092-9DC0-5E22-DABD-3CABB3D616F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FF8A07-FE85-E46B-79F0-B23C368DBC4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042B48-40B2-46EB-FA5D-DF1473FC4A22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F1C4C6-7E76-8E1B-850D-B31B62610DAC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08234B-4938-740F-E301-C73BA80E4A8C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1C19EF-77B0-754E-9239-91357E31A52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D8DDE6-C0B2-D82C-B0EF-00522383669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848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indicator and unit.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rgbClr val="0070C0"/>
                  </a:solidFill>
                </a:rPr>
                <a:t>Click on the manage subgroup button to add subgroup</a:t>
              </a:r>
              <a:r>
                <a:rPr lang="en-US" sz="1200" dirty="0"/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BC9D8A-EAA5-37BE-1520-E3C48C22FCBC}"/>
              </a:ext>
            </a:extLst>
          </p:cNvPr>
          <p:cNvGrpSpPr/>
          <p:nvPr/>
        </p:nvGrpSpPr>
        <p:grpSpPr>
          <a:xfrm>
            <a:off x="884316" y="900343"/>
            <a:ext cx="10591392" cy="5957657"/>
            <a:chOff x="887238" y="849448"/>
            <a:chExt cx="10591392" cy="595765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49448"/>
              <a:ext cx="10591392" cy="59576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6B4723-383F-F558-5615-D5C96829FC3A}"/>
                </a:ext>
              </a:extLst>
            </p:cNvPr>
            <p:cNvSpPr/>
            <p:nvPr/>
          </p:nvSpPr>
          <p:spPr>
            <a:xfrm flipV="1">
              <a:off x="5939487" y="5815283"/>
              <a:ext cx="1533379" cy="4142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836B2-2846-9F74-05F3-02124CA1165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068096-CC78-1BCB-DC17-ADC24A82C48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98342E-1FED-B160-EBB9-3CD60363638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AC690B-A66F-48FD-8AAC-779F795FCE0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7D68BD-53F2-509D-B4CE-D976F7B6957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438CF0-2BB2-97E6-94C4-D95353EB0EA7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66196B-7492-A99A-78D7-75DA2C2BFF77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B9B830-C5AB-F60D-2E19-F5A672E4F6EC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C2155C-0C60-7E6D-B917-5199FDAD4D5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7A632A-E5DB-E684-4677-A3B6239203AC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0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Select location, mode and type from subgroup dimension. Click on OK button to confirm and  click on ADD button to save.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1ADD3-82B3-B059-F56F-7DE3ABA06473}"/>
              </a:ext>
            </a:extLst>
          </p:cNvPr>
          <p:cNvGrpSpPr/>
          <p:nvPr/>
        </p:nvGrpSpPr>
        <p:grpSpPr>
          <a:xfrm>
            <a:off x="884318" y="922624"/>
            <a:ext cx="10591390" cy="5957657"/>
            <a:chOff x="887239" y="849448"/>
            <a:chExt cx="10591390" cy="595765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9" y="849448"/>
              <a:ext cx="10591390" cy="5957657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629B68-F1B9-AB0A-1990-1B8F43DFF7BE}"/>
                </a:ext>
              </a:extLst>
            </p:cNvPr>
            <p:cNvSpPr/>
            <p:nvPr/>
          </p:nvSpPr>
          <p:spPr>
            <a:xfrm>
              <a:off x="5683348" y="6008552"/>
              <a:ext cx="998806" cy="6039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396134-2345-5813-5AA8-22FD219CBBC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D76678-02BC-B475-FB4E-7EA9E781B55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46E02D-60BB-9515-E916-DE6898ED4E3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8E011-FDCD-4F82-36DE-0098EDFA91F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D3B619-B891-84C2-81E3-338CE3E9363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988D4-86E0-A94C-EC5F-254EA8AC96BA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93FF47-C019-84B4-4087-9859453EF434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BD4619-AB64-E91A-B9D0-3569E0C18C58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93A69F-3E9B-BF8C-B411-8326745342DE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DBCB5B-B1B0-7BCE-3AF5-6139583BDE29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799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the indicator.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A95C94-5703-10E1-FC2F-82F9B41233D6}"/>
              </a:ext>
            </a:extLst>
          </p:cNvPr>
          <p:cNvGrpSpPr/>
          <p:nvPr/>
        </p:nvGrpSpPr>
        <p:grpSpPr>
          <a:xfrm>
            <a:off x="884316" y="900342"/>
            <a:ext cx="10591392" cy="5957658"/>
            <a:chOff x="887238" y="849448"/>
            <a:chExt cx="10591392" cy="595765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8" y="849448"/>
              <a:ext cx="10591392" cy="595765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EA2167-2E68-8A11-0009-C71EFB5AB975}"/>
                </a:ext>
              </a:extLst>
            </p:cNvPr>
            <p:cNvSpPr/>
            <p:nvPr/>
          </p:nvSpPr>
          <p:spPr>
            <a:xfrm>
              <a:off x="10031237" y="2248678"/>
              <a:ext cx="1081521" cy="5318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D8DFC9-506D-8F7B-2384-7472E6202DF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59D1A9-EE2E-2334-C15D-41EFF1B1814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F193A-DF59-7E04-9A54-F8417CFD564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209280-E3BD-DAFE-C443-A1673B5462F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BED21B-7D8E-E0E0-5496-43953E94F73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ED648-42ED-B722-9CA1-0CDB1D08C979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D284BF-A09E-BCEE-CD37-7F294F52A2DE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930256-4FEC-BAE1-5AB3-5F836B369CF1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18CA9D-9903-D98F-E04D-1E7623947D2B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2FB3D9-C8F2-AFF7-0474-E0594A1BCB48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976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64622" y="4819433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91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indicator metadata from list. Click on plus button to add new indicator metadata.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6" y="900343"/>
            <a:ext cx="10591392" cy="59576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7A114C-3437-0603-3723-B9619480A809}"/>
              </a:ext>
            </a:extLst>
          </p:cNvPr>
          <p:cNvSpPr/>
          <p:nvPr/>
        </p:nvSpPr>
        <p:spPr>
          <a:xfrm>
            <a:off x="11169747" y="1441764"/>
            <a:ext cx="383097" cy="429239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C9EFCA-E426-AE22-6A2D-008755CD5077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23EC0-459E-7854-6E81-3218DE0D049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52CE41-1B46-ACDC-B953-C3791DF2EAB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D7B3F-0515-6BD9-B80E-95CCC6483F0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0E6859-3197-81D1-EA82-5BB6C5BF92D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F7A86-D3D0-3F3D-30A5-DF080849A6C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234ADF-A9F9-75BB-5028-D81B495B75A4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51FE7F-A17A-A64A-30BC-D11C5DB7FECE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BDAC33-5051-0794-83D0-0F0464E7314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C97580-600B-470D-212F-2E7E2F701C4E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20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indicator metadata.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D0121B-0867-035E-157E-8F42FBC13A28}"/>
              </a:ext>
            </a:extLst>
          </p:cNvPr>
          <p:cNvGrpSpPr/>
          <p:nvPr/>
        </p:nvGrpSpPr>
        <p:grpSpPr>
          <a:xfrm>
            <a:off x="884318" y="900343"/>
            <a:ext cx="10591390" cy="5957657"/>
            <a:chOff x="887239" y="849448"/>
            <a:chExt cx="10591390" cy="595765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9" y="849448"/>
              <a:ext cx="10591390" cy="5957657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7A8540-9E0A-1150-7E8D-D350CF1A2E72}"/>
                </a:ext>
              </a:extLst>
            </p:cNvPr>
            <p:cNvSpPr/>
            <p:nvPr/>
          </p:nvSpPr>
          <p:spPr>
            <a:xfrm>
              <a:off x="3299035" y="2228071"/>
              <a:ext cx="5847885" cy="33199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793B7B-88D5-B369-D8F4-DC70124B7D55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F9827C-54BA-95A1-6E4C-003AE3EDD58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17AE9B-877B-6114-437B-B00DC41846E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D05A56-0C44-F487-9894-018ADDED4D1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898B6D-AB69-A25E-59D7-9701CFB9BF4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DD5AB4-B8A0-6FD9-3FFD-92208029E324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9407FB-2E69-5332-4C0B-EBFC08807669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301DC0-289C-4B12-92F8-9DB51C9844F0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321317-893F-0D15-8F3D-F1E0E7CE91A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10D666-C452-0F2C-3314-7332E2CCFAA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57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2" y="877441"/>
            <a:ext cx="10591406" cy="5957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Login using valid credentials to access data manager modules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B909B4-28E9-834D-2F1E-1F92CE5220B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EB771-EDB6-2148-A232-12B576C6B7B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3D7A3F-0464-66F5-FB1B-6E56D8F747F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53C570-6B5D-5B21-D266-C4C9FC6A391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55A33C-CF9C-07E7-96CB-6ED3A82AF38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E9B84C-C9EC-F59C-D73C-90BAD84CEE8A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F8C4DF-045E-B957-02AE-37F4900C479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2AAAA6-D474-3EE7-A038-FCD2E4ED3D77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8816FB-1B2A-7653-9BA1-8CB5D818EEF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42F87C-AB2F-0626-3039-90CCBF64996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04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option to browse and select the required file</a:t>
              </a:r>
              <a:r>
                <a:rPr lang="en-US" dirty="0"/>
                <a:t>. C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lick on the Upload option to start the import process</a:t>
              </a:r>
              <a:endPara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8" y="900344"/>
            <a:ext cx="10591390" cy="5957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C17F9E-8EB8-79A7-BFFE-359BDDFEEDC7}"/>
              </a:ext>
            </a:extLst>
          </p:cNvPr>
          <p:cNvSpPr/>
          <p:nvPr/>
        </p:nvSpPr>
        <p:spPr>
          <a:xfrm>
            <a:off x="3296114" y="2208629"/>
            <a:ext cx="5847885" cy="3348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405EC-7AB3-7B25-5047-BE960CD7A17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9265C1-5AEC-745C-C5F9-18B1C2C7B1F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01E2C2-35C8-AD82-632B-CA935E2DBB8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3BEF6C-938A-CD72-B296-C9AB09AC16D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93CFB5-4965-115B-84BD-A0039ACAFE9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0A1B98-0F39-8F1D-B411-D15E488B0432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1DC65F-3B6C-8179-4E7A-FBEEB5EE5BC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613042-4521-4C51-296B-488998368B7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A1D66C-3032-E649-8425-337B9A3CBA2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C7BB6B-3EC7-4633-8801-EEB394384DC7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93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details like indicator | unit and MT1. Click on add button to confirm and save.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9599AC-3DD5-227A-B892-453D6FA7244A}"/>
              </a:ext>
            </a:extLst>
          </p:cNvPr>
          <p:cNvGrpSpPr/>
          <p:nvPr/>
        </p:nvGrpSpPr>
        <p:grpSpPr>
          <a:xfrm>
            <a:off x="887239" y="849448"/>
            <a:ext cx="10717169" cy="5957657"/>
            <a:chOff x="887239" y="849448"/>
            <a:chExt cx="10717169" cy="595765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9" y="849448"/>
              <a:ext cx="10591390" cy="5957657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8C552-FF3D-6514-177D-77C7BD488319}"/>
                </a:ext>
              </a:extLst>
            </p:cNvPr>
            <p:cNvSpPr/>
            <p:nvPr/>
          </p:nvSpPr>
          <p:spPr>
            <a:xfrm>
              <a:off x="6096000" y="1096296"/>
              <a:ext cx="5508408" cy="57108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3FC8DB-80B1-0CAC-0114-3EAAE842B155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97C687-7836-E827-6AF3-8E76FDE076C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40354B-5B44-64CA-591E-8A90DFB8306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A81E43-4B3E-5124-7028-1ECE87E68BC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06E44A-6D76-2B88-6558-E26C2B2FE57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63878A-9381-ED3C-FF0F-93C6DFF5D9E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A22C78-6C6B-0370-AC81-AC1BB7FFA9D7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1F8BEF-CF98-7BF0-FCC0-4BCE197F07C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603296-0682-DEC8-5E63-51FF11BBB07D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11ACA-570C-FD79-507C-E01373D9AD4E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34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delete the indicator metadata.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5B2D93-7F0C-4F47-FA2A-02A7830C6208}"/>
              </a:ext>
            </a:extLst>
          </p:cNvPr>
          <p:cNvGrpSpPr/>
          <p:nvPr/>
        </p:nvGrpSpPr>
        <p:grpSpPr>
          <a:xfrm>
            <a:off x="884318" y="893753"/>
            <a:ext cx="10591390" cy="5957656"/>
            <a:chOff x="887239" y="849448"/>
            <a:chExt cx="10591390" cy="595765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9" y="849448"/>
              <a:ext cx="10591390" cy="5957656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516225-4306-3197-6F1C-19FAC8AFBF79}"/>
                </a:ext>
              </a:extLst>
            </p:cNvPr>
            <p:cNvSpPr/>
            <p:nvPr/>
          </p:nvSpPr>
          <p:spPr>
            <a:xfrm>
              <a:off x="9937102" y="2248678"/>
              <a:ext cx="1122464" cy="7449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AAEDCB-57DE-2A87-6468-68C60CB1E2C7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3A2F50-AF5A-985F-2671-BADFE63D046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85C4EB-448A-CD79-2EF0-8226A8B2B96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68164C-D71D-3A6B-DAA7-D80C4C173DF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DA3D3-DE3C-9523-37E4-0E7D3C7FEF3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E33A3-D698-5DE2-C60F-72B56EBC4BD2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C768C1-CAB1-011B-1181-A652D1C47EDF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41F09-18DF-6C6A-499F-5DC7E904FEE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A8DF7D-56B2-0C01-4D30-A82D931B8686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A299B7-E290-1064-0E47-D0E172FEDBE0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15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72683" y="517046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46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data entry from list. Click on plus button to add new data entry.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290" y="893753"/>
            <a:ext cx="10591388" cy="5957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21E470-BDDE-9A1E-5F2C-4EEE87BDA16D}"/>
              </a:ext>
            </a:extLst>
          </p:cNvPr>
          <p:cNvSpPr/>
          <p:nvPr/>
        </p:nvSpPr>
        <p:spPr>
          <a:xfrm>
            <a:off x="11113478" y="1472904"/>
            <a:ext cx="437030" cy="503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BD7A4A-B306-DE28-19E1-6718A2DB3E6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70A594-D111-D317-F54E-6D7B4DA6840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6A83F0-7F84-D07D-A50D-169F8AD7557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A1EB5B-F14A-B71B-D838-336D27A3519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E1C9CB-2E30-FE6F-2F4E-CC4325ACF19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1C4EA6-A92F-6481-0C72-AA9E0B669228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3D842F-BEAD-6590-7491-6BC32CB928A8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DD283-C3B4-C712-8854-A4846D902A9C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E4C1EC-1BEF-753B-1F73-63415D8D02DE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99185C-D784-E13A-5936-45976E71A926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44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data entry.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0" y="893754"/>
            <a:ext cx="10591388" cy="5957655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9A012-70FC-497D-A859-297B0177B5A3}"/>
              </a:ext>
            </a:extLst>
          </p:cNvPr>
          <p:cNvSpPr/>
          <p:nvPr/>
        </p:nvSpPr>
        <p:spPr>
          <a:xfrm>
            <a:off x="3296113" y="2278966"/>
            <a:ext cx="5847887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5C7A52-9418-880A-6D53-417ADAFF7C30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0C59B1-EF2F-B2C5-7CDF-CCD792DB651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2E38A8-2341-5B75-6DE8-F9325F1A5A1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B91230-F1D3-17F7-FFE4-23A8F5EC00F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5846C0-8325-ECEA-8077-7BD7CC72F1B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4E22D-03A2-089B-3AE1-AE04BB358A51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38EA31-47FA-AE58-C96D-F94152996A2C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9A4860-0A63-A272-97D8-26966068F6B3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4B2BA5-45AA-44B5-BAFE-5B74B7D1D4D9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23F63C-B7F6-550B-D581-C3F50B31B1A2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38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data entry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2" y="893754"/>
            <a:ext cx="10591386" cy="5957655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F21644-3149-C834-5439-DE1D086F5D08}"/>
              </a:ext>
            </a:extLst>
          </p:cNvPr>
          <p:cNvSpPr/>
          <p:nvPr/>
        </p:nvSpPr>
        <p:spPr>
          <a:xfrm>
            <a:off x="3296110" y="1976595"/>
            <a:ext cx="5735347" cy="3759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7C209E-1326-0A85-91D9-F610621B8DA5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4E045F-B0FC-7ACB-2C3B-D2FED33B0EB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8B8BC9-AC88-067E-24AA-949E6C5AF37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602DFE-9871-F325-1896-1FD21B7E260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5089A-6946-1359-5B96-B36383A37BA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5210F8-BD2A-79F3-B33F-8F01C3D5FFA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74747C-1694-6DD7-DB25-1378E7DA6FAF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3DB93C-A906-6589-45C5-F304AD335B16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BBE9AC-BE42-283E-F8B6-E52B046F40C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832E70-103C-3684-C1AB-9411906691BC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0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details like indicator | unit, subgroup, area, time period, source and data value . Click on add button to confirm and save.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2" y="886891"/>
            <a:ext cx="10591386" cy="5957654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461FB0-F547-AACA-8D18-1A883D5A966A}"/>
              </a:ext>
            </a:extLst>
          </p:cNvPr>
          <p:cNvSpPr/>
          <p:nvPr/>
        </p:nvSpPr>
        <p:spPr>
          <a:xfrm>
            <a:off x="6096000" y="1096296"/>
            <a:ext cx="5502570" cy="5783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69C75-8014-9FB3-1D2B-6588F452BA5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72DF51-8B89-A647-D900-70430638033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E0941C-8BED-4EDE-7319-0C2992188D7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53C04E-4DCE-BB82-1601-0D659B1525A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778520-2493-1E04-B0B1-96CD3A44553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99830-482F-4FE6-E7B5-F947896F8CF0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792FB4-262E-6DAA-F273-64DEE9178C1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270B26-3DA8-469C-67AC-121969D59733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D9D224-A623-1032-03C9-EDBCB10FAAB8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A41F7E-A874-BBDA-9C75-91603472649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31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delete the data entry.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3" y="900346"/>
            <a:ext cx="10591385" cy="5957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F7517B-D598-198C-C79C-9CF3E2CBE76A}"/>
              </a:ext>
            </a:extLst>
          </p:cNvPr>
          <p:cNvSpPr/>
          <p:nvPr/>
        </p:nvSpPr>
        <p:spPr>
          <a:xfrm>
            <a:off x="9931791" y="2220686"/>
            <a:ext cx="1127775" cy="7729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F4CFE1-73D6-A05F-DC15-AB2A953E7B8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F4514C-16E1-D34A-0D3F-42210DBAA84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CAF6FF-11E8-5027-DC3D-FB88C330D27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43D674-17FD-CBA4-D0A0-5AFFD3AF28D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51D26B-622C-9419-00F6-895A094A7FB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72E77D-D01E-B656-2A8A-0D25E204775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269C7D-23CE-D412-AE45-1B9A75A19C38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CA8CBE-8256-8EEA-10A4-16A1BE82B759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E8A567-0375-AB0B-367A-701CEEFD511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3840F3-42D9-6F0E-4459-B6B31D0C4B72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272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3625" y="5157987"/>
              <a:ext cx="4492376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2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11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Dashboard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7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3" y="869083"/>
            <a:ext cx="10591385" cy="5957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data approve from pending data list.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24721C-2DC2-8CAC-B592-D50460675C1C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13DD3F-987D-3954-B0A5-DAF103589A8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C4CE0F-B2CF-7A2A-65A4-AA57AD52519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54C950-EC7F-2AF5-F245-549D0EB94D4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8E8DBE-7958-19F4-DB18-55EBA265EEE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FA4CF-CAF5-49F3-F4C7-D9484E7111F9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D1044E-460F-E2B7-5B37-88661893794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A1264B-ADD1-A7E3-E4F1-1CC6980B196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A6C790-E0B6-CAFB-F7C5-9702921F6AB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10E42E-391F-900E-95EC-4F8487265E5C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357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approve and disapprove the data entry 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5" y="893756"/>
            <a:ext cx="10591383" cy="5957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7F67F4-BD7F-3A6F-B58A-1514B1E3C42F}"/>
              </a:ext>
            </a:extLst>
          </p:cNvPr>
          <p:cNvSpPr/>
          <p:nvPr/>
        </p:nvSpPr>
        <p:spPr>
          <a:xfrm>
            <a:off x="9955763" y="2239348"/>
            <a:ext cx="1103803" cy="754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2F615-16D9-1987-B1F0-C7EE9691FA1B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AE2E88-2EDF-0A0B-2D20-CD68D20216E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3D3CC7-7BD3-3D66-2D3C-62506DBD88F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37A761-49D7-D2DE-5731-248D0D57821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20FFC7-CCE7-18EE-F42D-20B87E499A0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97DA37-4AFA-8CC8-19C5-51E8DCD85CE0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5C50A1-1DF8-113E-5198-9B2AA33BA1EC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C8F9B3-9D49-9A23-7C5F-D2CE88037C76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51AC5-D4D2-8216-2D6C-856B3A71CD66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80CB63-4674-67F5-F612-BF1E37E0CE0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315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5" y="893756"/>
            <a:ext cx="10591383" cy="5957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and newly approved data from list.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CC92D9-9EF4-5169-EA62-00DB4867076A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443EB-EC27-7641-2E5A-DAFD84D2AA9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F41099-EC20-9EF1-5DE9-51FE0B88266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772532-0671-18D9-7364-9A9FB8BDAB3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4F677A-E2E6-0C38-7FEC-AF64029CC53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B5DFB3-D159-5C92-4E88-B05AD4E7C5A7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5C8DA8-7DAA-B072-C236-D3389E4F7EA8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0CC07-5285-ABE0-4CD8-0F94962F651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6A44BF-F00B-96B3-C056-6A641C674C85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CA9D5D-3647-893F-6C7E-A764D1472D1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85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delete the approved data.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5" y="893757"/>
            <a:ext cx="10591383" cy="59576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52BCAF-B785-EE75-75F4-F17BDB6C07B8}"/>
              </a:ext>
            </a:extLst>
          </p:cNvPr>
          <p:cNvSpPr/>
          <p:nvPr/>
        </p:nvSpPr>
        <p:spPr>
          <a:xfrm>
            <a:off x="9889588" y="2264898"/>
            <a:ext cx="1294227" cy="728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76179-127B-D6B4-3BE0-88F42BA2FE48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8ADC29-32B2-BDE4-E808-EEAA7641BC0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F37491-AEAD-8800-8879-9166C2BC51B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55E055-D894-6333-678D-2DEC6BE12ED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AE9CF4-3E13-1536-C4C0-3FBC7AC0E2F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A2E39F-1549-40A6-2336-FAA1A6755C3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6FF3AA-21C5-522A-9567-5650CF11D6B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866A75-F827-8D1C-667D-8A1F15F17F3F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35C3F9-8F15-DE11-DD77-53AFEE837D7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14C765-52F6-C2B0-7550-17B9E404C836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61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72683" y="4862691"/>
              <a:ext cx="4492376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2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97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entity registration from list. Click on plus button to add new entity registration.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7" y="900348"/>
            <a:ext cx="10591381" cy="5957652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EF7D50-1BDF-54C8-BD99-14448046A34E}"/>
              </a:ext>
            </a:extLst>
          </p:cNvPr>
          <p:cNvSpPr/>
          <p:nvPr/>
        </p:nvSpPr>
        <p:spPr>
          <a:xfrm>
            <a:off x="11127545" y="1441769"/>
            <a:ext cx="471030" cy="429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2EAAC0-AAC1-E406-691B-3DDECDD7460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FAE449-89DA-CDE9-9A43-ED639C29AA5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8030AD-AFEF-63A7-16E3-9D1E3A5CF37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5F3D3B-D826-A383-0FCE-5B7E4639E78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ABA3A0-C8CA-8283-2049-E40E8DF7DEF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ECF93-2216-2A9C-1427-0C260920ADAA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075397-3270-E119-8659-CAFC821426A4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4DC823-A27B-F48E-9CD2-16A07ADF248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109E02-1123-BFAE-9291-A228AF79E4F5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300AAF-900B-F296-95EC-197D215BF12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067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entity registration.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7" y="893758"/>
            <a:ext cx="10591381" cy="5957651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F67682-3A4C-4BAF-AEC8-DB452BB7AE78}"/>
              </a:ext>
            </a:extLst>
          </p:cNvPr>
          <p:cNvSpPr/>
          <p:nvPr/>
        </p:nvSpPr>
        <p:spPr>
          <a:xfrm>
            <a:off x="3296106" y="2236763"/>
            <a:ext cx="5735352" cy="3263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D017E-1E82-7830-9A5E-8ED515F65C68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912E21-4E59-8692-83A2-BF442DBAEC5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A63E1-27F8-8B94-0FB1-975E1514465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902E5A-7FF4-0F57-BB7B-4E7FF57E4CC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05696-6D88-9FBB-2900-C9577B6BBD0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653DB-AF8B-4714-3571-46E795257624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B55D95-D98A-A139-CF66-C69FCB8407DE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7135F9-039E-69AA-C7FB-A2DC258CC4F0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39ECDC-691F-80AB-20F5-AB26486E64A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99C552-CD10-614E-BA3A-70F72E6168E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27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</a:t>
              </a:r>
              <a:r>
                <a:rPr lang="en-US" dirty="0"/>
                <a:t>entity registration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9" y="893758"/>
            <a:ext cx="10591379" cy="5957651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9728D8-12C4-F913-C285-D36317899AE7}"/>
              </a:ext>
            </a:extLst>
          </p:cNvPr>
          <p:cNvSpPr/>
          <p:nvPr/>
        </p:nvSpPr>
        <p:spPr>
          <a:xfrm>
            <a:off x="3296103" y="2118048"/>
            <a:ext cx="5707219" cy="3480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4840C2-31E3-FBAD-9356-595900708430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C58550-A843-54C4-393B-38A69BC2891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86E2FC-5A71-052F-74B4-B70264EB0E9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70B31F-1BDE-2F8D-9E54-652011784B1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4E7BFE-B886-2BDD-B8C0-D1D04DBE9E7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AF07D4-1901-6712-2FA9-6B446745E56F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099699-E62A-4453-3463-41F96DA32DD1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7947D73-2424-805E-3845-735ACED2240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0DDF60-55C6-5111-FBC4-460A567E484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C5C74E-1B35-B8E2-14A4-21E5D51C9E4E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504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9110" y="219953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details like type, state, city, name, latitude, longitude, description. Click on add button to confirm and save.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4" y="849448"/>
            <a:ext cx="10591379" cy="5957650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9B8BBB-5066-9CBD-62D4-373B5CDBBCAD}"/>
              </a:ext>
            </a:extLst>
          </p:cNvPr>
          <p:cNvSpPr/>
          <p:nvPr/>
        </p:nvSpPr>
        <p:spPr>
          <a:xfrm>
            <a:off x="6096000" y="1096297"/>
            <a:ext cx="5363859" cy="5710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71C742-4B2B-C237-CB24-CD8165DE920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0767A3-4090-5BB1-9173-699596ECF94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C9A45F-BC15-3DFA-D5EE-3B559FB498B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215D85-D58E-EA26-A993-A8881F16E54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E14A8-B9D2-419D-FA56-8AED36FFF19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79224F-8891-3D4F-8A93-A17A431FBA43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9A78B9-8514-8E49-F19B-5D7B9FCE21BB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243CAB-23E5-6682-1B9B-A0F6ABD6D6D4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54CCD5-2D5A-DE60-8FCF-59351E5E9A41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C21726-429A-17BA-937A-543E437B450B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52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 REGISTRATION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delete the entity registration.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27" y="893758"/>
            <a:ext cx="10591381" cy="59576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64A243-17C0-FA45-A7B0-5E6E4736FA4B}"/>
              </a:ext>
            </a:extLst>
          </p:cNvPr>
          <p:cNvSpPr/>
          <p:nvPr/>
        </p:nvSpPr>
        <p:spPr>
          <a:xfrm>
            <a:off x="10031243" y="2211356"/>
            <a:ext cx="1028324" cy="782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ADC9E7-AEBF-D4E6-3560-C8C766D5514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CBE2D7-0926-F9EB-9A5F-B45336AE0CF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ACDDDC-7EDF-7B11-7ECA-1D38951A939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C71DA0-31A0-E9BA-BBEB-11070084E8A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3DB6FF-3F9C-17FB-253A-8C2C7D28577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83FF6C-A347-9634-F27E-C92CDE1E2CDF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8593D-29A8-D563-B824-38F9567CF18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40FF74-D557-AD03-8E61-DF3578AE917C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E7C5BF-9DAD-BC3E-2A48-B20C6CB06CB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30534B-2E5D-C1F2-66E4-943182E893B4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1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01" y="903242"/>
            <a:ext cx="10591407" cy="59547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First page after the successful login into the data manager application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8109EFE-FDC9-D322-9CE3-4BAF8765D018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440F43-A8F9-FEF3-1899-A39BFBFF233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70DB21-5D49-A5DD-0A3E-2AE0BEAAF60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9C3DD9-D0F2-BC97-04B2-F98452AA877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83BC2C-0781-467B-603F-D9DC81DA32C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DF22012-9DCF-A012-5A2B-B578407A7735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A5677A-097E-AA1A-BA3C-AB1217C26E12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F5E2BC-9616-3E38-97AD-33101D20458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87508B-5BF8-4047-6380-452B503E7BF9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18702E-0ED2-7148-AB9E-4FDE4F9B7DA8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9349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72683" y="5173376"/>
              <a:ext cx="4492376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84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resource list. Click on plus button to add new resource.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290" y="886894"/>
            <a:ext cx="10591379" cy="59576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670E91-7BDF-ED6A-4FD2-5B4C3B6D9037}"/>
              </a:ext>
            </a:extLst>
          </p:cNvPr>
          <p:cNvSpPr/>
          <p:nvPr/>
        </p:nvSpPr>
        <p:spPr>
          <a:xfrm>
            <a:off x="11131826" y="1428315"/>
            <a:ext cx="418673" cy="4402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1F5B98-4B74-0B26-CF06-E98BA20B0E37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CF063-8827-1C9E-17FC-4BDA4FF3D75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567E73-BBB1-C9C6-8341-5197D50F631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614C95-1D49-CD18-A7D5-3778F510401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68ECD1-1660-922F-88BC-1D20F95EF51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556A88-44E5-55C9-B958-F1620F13C22E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4A47F6-B738-8A79-1E6F-6E3C55CF62CC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B64696-3AA2-BF9B-4419-0EFB208619A0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BC865-05DF-5E93-E76E-B5ABC1415729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607361-E53F-3939-E7A2-1C9EA2C2CE54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11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details like resource name, resource description, resource type and category. Click on add button to confirm and save.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7BC8F2-E017-D0E3-1D7C-6F73703AC5D7}"/>
              </a:ext>
            </a:extLst>
          </p:cNvPr>
          <p:cNvGrpSpPr/>
          <p:nvPr/>
        </p:nvGrpSpPr>
        <p:grpSpPr>
          <a:xfrm>
            <a:off x="887244" y="849448"/>
            <a:ext cx="10591379" cy="5957650"/>
            <a:chOff x="887244" y="849448"/>
            <a:chExt cx="10591379" cy="595765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4" y="849448"/>
              <a:ext cx="10591379" cy="5957650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256D40-182B-57B1-B1FA-9723B2BAF375}"/>
                </a:ext>
              </a:extLst>
            </p:cNvPr>
            <p:cNvSpPr/>
            <p:nvPr/>
          </p:nvSpPr>
          <p:spPr>
            <a:xfrm>
              <a:off x="6176864" y="1189150"/>
              <a:ext cx="5298843" cy="56179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25540B-66CE-7D7C-5842-05648550637C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0FB7DE-BE13-A7AF-E9B4-23CDE851F6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8970DE-BF51-A77B-7B01-C778B67ED39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3CDFC-C9E2-2870-0DDD-AA8B5F402C2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9762E-BD54-E5CC-9733-B583735EBFC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FB24CE-41AD-1243-A19D-A28335C5C09B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7A0D5-7DDF-5A2E-2344-F1C0E3947D7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FC6C09-BFD4-8509-7CC4-B85EFE9427DE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3E496B-A310-A7B0-A5F2-C25586F250D6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D6D83A-5FC8-55C0-D40D-580ABC5440A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711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edit, delete and disable the resource.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2E9A22-09F2-1AA2-2BA8-B229B432A90F}"/>
              </a:ext>
            </a:extLst>
          </p:cNvPr>
          <p:cNvGrpSpPr/>
          <p:nvPr/>
        </p:nvGrpSpPr>
        <p:grpSpPr>
          <a:xfrm>
            <a:off x="884329" y="886895"/>
            <a:ext cx="10591379" cy="5957650"/>
            <a:chOff x="887244" y="849448"/>
            <a:chExt cx="10591379" cy="595765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4" y="849448"/>
              <a:ext cx="10591379" cy="5957650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934350-3D33-4C19-49B3-DAEA12842787}"/>
                </a:ext>
              </a:extLst>
            </p:cNvPr>
            <p:cNvSpPr/>
            <p:nvPr/>
          </p:nvSpPr>
          <p:spPr>
            <a:xfrm>
              <a:off x="9955763" y="2220686"/>
              <a:ext cx="1147666" cy="9610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A646C3-8A66-A7EC-51C6-16BF0E5324B4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78411A-7A89-44F1-C42C-3BF1A499D03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8A7481-BB4E-C398-8970-7A151BA9AF3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F18C98-A77F-6C4C-B829-DBADEAE84C3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175A4A-1C5D-5E7E-57B0-7DB7CADB778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D57A3B-E1B1-750D-2EF8-9A73F35D1A98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F5EEDB-7326-7F5E-B2EA-BA9A71754174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F997C3-25CA-D4CB-216F-A1F3AD57BED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38A218-8411-A947-E8F9-7F49E5AFAC3B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9547ABF-D655-E8A5-C05D-D5531F4B7971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7902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88977" y="4817518"/>
              <a:ext cx="4007023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860291" y="5033915"/>
            <a:ext cx="1228686" cy="116955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0290" y="4956970"/>
            <a:ext cx="1334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6283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role from list. Click on plus button to add new role.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31" y="886895"/>
            <a:ext cx="10591377" cy="5957650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C883F0-7ECF-8012-2CC7-F93BEBAF6864}"/>
              </a:ext>
            </a:extLst>
          </p:cNvPr>
          <p:cNvSpPr/>
          <p:nvPr/>
        </p:nvSpPr>
        <p:spPr>
          <a:xfrm>
            <a:off x="11158329" y="1466046"/>
            <a:ext cx="394529" cy="402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A28FCF-D71E-63D0-B31E-BF4973CF7B01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045A3D-A1FF-BA32-2C97-4D6155E705C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5A9D2-9D80-2FBC-990B-C41C6E610FA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985BD-DDB6-30F0-EF00-75CD2A2F4C1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E41E8E-018A-855F-9A39-B617C12D3B6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CC8F7-9D09-C15C-832A-4A68E69A5F5F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ED753D-FD8F-28BE-C81C-E5ED89A2827B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3F742A-9AB9-CEC8-0A5E-7338710FB5C7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6D6AA-E3CA-92D1-AD8F-B13DE61645C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E1DD31-E0D4-EEE9-67ED-B6C1E80DD1F1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280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required role and select permission for the given modules. Click on add button to confirm and save.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9C28FD-788C-2A73-DAE5-4A878B80321C}"/>
              </a:ext>
            </a:extLst>
          </p:cNvPr>
          <p:cNvGrpSpPr/>
          <p:nvPr/>
        </p:nvGrpSpPr>
        <p:grpSpPr>
          <a:xfrm>
            <a:off x="887245" y="849448"/>
            <a:ext cx="10591377" cy="5957649"/>
            <a:chOff x="887245" y="849448"/>
            <a:chExt cx="10591377" cy="5957649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5" y="849448"/>
              <a:ext cx="10591377" cy="5957649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9C20C9-BD9C-6523-9548-0FA4F997A864}"/>
                </a:ext>
              </a:extLst>
            </p:cNvPr>
            <p:cNvSpPr/>
            <p:nvPr/>
          </p:nvSpPr>
          <p:spPr>
            <a:xfrm>
              <a:off x="6186196" y="1141717"/>
              <a:ext cx="5289511" cy="56653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409E0F-77E6-8004-9722-4919E21528B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985642-E7C6-E84F-3E96-9312BFBF1CD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790CB9-C92C-4160-1C87-F6A2161FED6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6E6272-3C50-F912-45FB-EB181731F52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98D4A-066C-80D0-7695-F79AA069AAA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BBEB5E-629B-BB58-C838-529796E0ADA6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557248-3BE3-0C05-2082-78A8BE345556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26CFA8-691D-86B1-CCF6-98CB89221B1E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F4E9ED-D971-88CD-8ED6-F586C8CCE8F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310B87-12A0-81D6-DE12-C567388C8908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609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 and delete the role.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0D0D4F-1BCF-700F-5ECF-53822D81AD6B}"/>
              </a:ext>
            </a:extLst>
          </p:cNvPr>
          <p:cNvGrpSpPr/>
          <p:nvPr/>
        </p:nvGrpSpPr>
        <p:grpSpPr>
          <a:xfrm>
            <a:off x="884332" y="900351"/>
            <a:ext cx="10591376" cy="5957649"/>
            <a:chOff x="887245" y="849448"/>
            <a:chExt cx="10591376" cy="5957649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5" y="849448"/>
              <a:ext cx="10591376" cy="595764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EE6235-653F-F955-DCFE-708BB1B265ED}"/>
                </a:ext>
              </a:extLst>
            </p:cNvPr>
            <p:cNvSpPr/>
            <p:nvPr/>
          </p:nvSpPr>
          <p:spPr>
            <a:xfrm>
              <a:off x="10031245" y="2258008"/>
              <a:ext cx="1137498" cy="7356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F0DDE4-C7CF-CE99-8086-871D7192CFE1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AF0405-C2B6-9BF4-6A65-86D184E88BF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059ACD-7FF6-9D78-0529-617BF3921F9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DD9CE8-0DC7-FE98-A1C1-D13BE6E9609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9E809A-849F-7733-D739-E71043CDCE6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06B08D-AF09-5737-97C0-028C97B00688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D1AFB7-44E0-CFC1-39CB-40DBBFBFD56B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994863-C499-60B7-C097-98E345D5894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D9FD4-21F3-07E1-05D0-031AB90C4730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4D0794-05BE-43EB-DEB4-149A12E8E8B8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343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user list. Click on plus button to add new user.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FF6B9-1CB0-59E8-F423-09C9221AA878}"/>
              </a:ext>
            </a:extLst>
          </p:cNvPr>
          <p:cNvGrpSpPr/>
          <p:nvPr/>
        </p:nvGrpSpPr>
        <p:grpSpPr>
          <a:xfrm>
            <a:off x="884332" y="889655"/>
            <a:ext cx="10591376" cy="5957648"/>
            <a:chOff x="887245" y="849448"/>
            <a:chExt cx="10591376" cy="59576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5" y="849448"/>
              <a:ext cx="10591376" cy="595764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1ACDD-D828-1D03-F383-5313073C5041}"/>
                </a:ext>
              </a:extLst>
            </p:cNvPr>
            <p:cNvSpPr/>
            <p:nvPr/>
          </p:nvSpPr>
          <p:spPr>
            <a:xfrm>
              <a:off x="11233433" y="1500916"/>
              <a:ext cx="242276" cy="21995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A959CD-4BF1-F890-2AEA-10C2B0A6796E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9F2BC4-195B-71CC-8C79-116F68E362F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4A057E-C653-B187-6BB1-A63CEDC1312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CC35B3-A872-E473-1E63-5B66D20E3A6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170274-47DC-43DF-D863-8E22BAD0488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B3D58C-5E00-E589-7308-E7FEADC2F373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7F1D8B-7FF8-D023-461A-2F5EC02CD95D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0F078E-19A0-13EB-DCCC-4945B2FD435B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413AC4-95E0-C090-DEB5-3ECA2E431CAB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E12A39-7742-D4DE-5C63-4AEAE5E4C7CD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074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details like User name, email, phone number, role, area and password. Click on add button to confirm and save.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826607-DA87-E413-F00A-1068E267BC25}"/>
              </a:ext>
            </a:extLst>
          </p:cNvPr>
          <p:cNvGrpSpPr/>
          <p:nvPr/>
        </p:nvGrpSpPr>
        <p:grpSpPr>
          <a:xfrm>
            <a:off x="887246" y="849448"/>
            <a:ext cx="10591374" cy="5957648"/>
            <a:chOff x="887246" y="849448"/>
            <a:chExt cx="10591374" cy="595764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6" y="849448"/>
              <a:ext cx="10591374" cy="5957648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E8D1CE-D663-AC6C-E926-6BFBFAA28F38}"/>
                </a:ext>
              </a:extLst>
            </p:cNvPr>
            <p:cNvSpPr/>
            <p:nvPr/>
          </p:nvSpPr>
          <p:spPr>
            <a:xfrm>
              <a:off x="6204857" y="1141717"/>
              <a:ext cx="5270850" cy="56653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B12288-BDE5-3AC0-D737-FEAB5C3A92E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A74443-BC90-385C-E792-DF17DFB78FD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A787C4-782B-9129-783F-7C2BF138DA8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7DA413-B185-79FE-C921-E6952C18AA9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AFC520-6172-3CE9-FB57-822B90C5D22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75BA51-C4C8-8D54-5B3A-D2E605C53BCA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600DB9-C9C7-A0FF-7E85-D7C2668FE21C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84F276-0F64-9F14-0380-AD43C57D30E8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A4050A-8CA5-30BF-C2AF-2400AAC8F9A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E210D6-CFD2-1E3D-17B9-E92B602F72A2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54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7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edit, delete and disable the user.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B5BCCC-F58D-653A-3806-E4164CAE33A2}"/>
              </a:ext>
            </a:extLst>
          </p:cNvPr>
          <p:cNvGrpSpPr/>
          <p:nvPr/>
        </p:nvGrpSpPr>
        <p:grpSpPr>
          <a:xfrm>
            <a:off x="884334" y="886898"/>
            <a:ext cx="10591374" cy="5957647"/>
            <a:chOff x="887246" y="849448"/>
            <a:chExt cx="10591374" cy="595764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6" y="849448"/>
              <a:ext cx="10591374" cy="59576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E450B2-CCD4-EB08-1A81-ACDF9F50F421}"/>
                </a:ext>
              </a:extLst>
            </p:cNvPr>
            <p:cNvSpPr/>
            <p:nvPr/>
          </p:nvSpPr>
          <p:spPr>
            <a:xfrm>
              <a:off x="10031246" y="2696547"/>
              <a:ext cx="1109505" cy="905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C0B25C-993D-D9F6-5F8C-A21CE1061D78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B554D8-0790-2808-9588-AAAFB690378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97DF27-6182-925C-D489-4450818F09A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85D79E-72D3-98B9-E6F1-4B87D7C0F32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CF15A6-6E47-0485-0A0F-DFAD8242FDE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920E4-917D-D417-A7C7-35E83A28E2AE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4ED551-2660-96D4-6279-0A727128DD05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857686-BA81-4A8D-2C3C-4C8413AC5488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9F2B1C-33A6-37EB-26BD-C2AF927BB1F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B2B26B-BE78-6071-8089-9E622E010EB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69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072730" cy="8048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7142645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4560" y="5157987"/>
              <a:ext cx="4007023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860291" y="5033915"/>
            <a:ext cx="1228686" cy="116955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0290" y="4956970"/>
            <a:ext cx="1334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1650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36" y="886898"/>
            <a:ext cx="10591372" cy="59576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existing logs from list.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83F7A-AB99-C160-AD0F-C3E4457E87E7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B83265-BC0E-4B2E-3E75-C4897EB6DB5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98FDDE-7FAD-70DF-ABC9-6D6C5393671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34C979-796D-3A4E-6DF0-3F53F7D9FF0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EEECCC-0A98-7C7F-9E32-95B753F1300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08362C-CEC2-F03C-9583-6E824FF6A035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0149B6-2764-D9F3-2F37-A85FB96DF696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47F75B-41EB-E858-AE7A-091DC058E4EA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A49F6F-1E76-EA17-7D6F-3D88ED8F86D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55AAA6-8FA4-E330-04FF-8273550BB58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099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70C0"/>
                  </a:solidFill>
                </a:rPr>
                <a:t>Click on the dropdown available under action column to download and delete the logs.               </a:t>
              </a:r>
              <a:endParaRPr lang="en-US" sz="10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12F2E-285A-95BE-D879-A57FC5E28AEC}"/>
              </a:ext>
            </a:extLst>
          </p:cNvPr>
          <p:cNvGrpSpPr/>
          <p:nvPr/>
        </p:nvGrpSpPr>
        <p:grpSpPr>
          <a:xfrm>
            <a:off x="884336" y="869087"/>
            <a:ext cx="10591372" cy="5957646"/>
            <a:chOff x="887247" y="849448"/>
            <a:chExt cx="10591372" cy="595764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47" y="849448"/>
              <a:ext cx="10591372" cy="595764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035AF-A572-0C9F-D7BC-47BE6425A969}"/>
                </a:ext>
              </a:extLst>
            </p:cNvPr>
            <p:cNvSpPr/>
            <p:nvPr/>
          </p:nvSpPr>
          <p:spPr>
            <a:xfrm>
              <a:off x="9965093" y="2323322"/>
              <a:ext cx="1138335" cy="6702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22F728-5285-E29F-3D8D-8F6022A2A9A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96EC3A-0A6B-C4DD-6CD1-5C6FA554079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8118ED-3667-F92F-23BC-217726A8C5C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ED8C32-CDFD-84A1-D6F5-0BCE0910AF7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423F1-06DB-084C-B2D9-68AE82A9C84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B1A70-DE07-F267-6E84-94AE4F0500C8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205509-76A8-E649-00CE-C253A53923B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368684-1E89-08AD-E7DB-BF25204587B7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6CD81-E9AF-725D-A84F-0E480CFB61BB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116F06-667F-A473-F150-A82FE9F85444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541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11281A-5FCB-2B45-0DAA-B47809CE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View and search areas from the available list . Click on plus button to add new area.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65C209EF-5E3A-4598-D636-C7DFA99F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61" y="900335"/>
            <a:ext cx="10591404" cy="5957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79DF593-254F-4652-BAA3-D9B9C46B227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5014B8-1C11-397A-5202-443E0CDC6AC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A37F16-64D8-20C5-CF95-4541E7E7CF7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AFBAB-3CFB-7984-7D7E-CD498603508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75CB49-B631-5A02-A789-9CA30A65D31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DFEB55-2FA4-C4E3-C70D-AFD708A509E7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E7842D-878E-4603-662D-3598734E1920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79C339-0565-C984-4FC2-B0F56E2C5A81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DE4775-3B51-B2B0-4465-6C3846FCEAA4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DF9692-AAF1-05EB-6044-A6A76BAE09F3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66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Export empty template/with data of area.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65A2A-CCE1-682C-05F7-EA8B6B85941D}"/>
              </a:ext>
            </a:extLst>
          </p:cNvPr>
          <p:cNvGrpSpPr/>
          <p:nvPr/>
        </p:nvGrpSpPr>
        <p:grpSpPr>
          <a:xfrm>
            <a:off x="887233" y="896103"/>
            <a:ext cx="10591404" cy="5957665"/>
            <a:chOff x="887233" y="877441"/>
            <a:chExt cx="10591404" cy="5957665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3" y="877441"/>
              <a:ext cx="10591404" cy="595766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FE415-13C2-3241-A35E-AA3B8D1F6496}"/>
                </a:ext>
              </a:extLst>
            </p:cNvPr>
            <p:cNvSpPr/>
            <p:nvPr/>
          </p:nvSpPr>
          <p:spPr>
            <a:xfrm>
              <a:off x="3405674" y="2323322"/>
              <a:ext cx="5539122" cy="30977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EB6A52-8BA3-E7EF-8AA5-266E58C6FF4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979E05-1480-9DA2-3560-7888F3C4674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9FD57-0366-2AC9-D14B-B95F09DD4F0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4D02DF-322C-6831-80C2-C4B5A8DBFF6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4E4065-F6E5-E246-EE30-668688834A9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2DE445-C009-5605-A9D6-BDBC1C61C5E7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934369-A242-E6DA-0D6C-EC5253908C97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C8D096-393C-BAE9-80CD-6CEB85E3E982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5DDABC-6B06-9120-F138-77991E6CC858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B2F048-7B7B-F203-AAC6-91B18ADEE7CE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90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162E1AC4-4440-6E01-66C1-852AB8174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3AF8322E-3899-2E4D-72F2-BCF04C936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FAFD5F2-2896-4A7F-CAD5-C1CEC8C4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460" y="5866229"/>
            <a:ext cx="2040881" cy="7121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4B65EE7-7359-0423-98CB-9126BFEEA520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34412B-B534-F5C4-F135-53CFAA87BC06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F995FC-BB67-7A64-169C-1A87A2EC0985}"/>
              </a:ext>
            </a:extLst>
          </p:cNvPr>
          <p:cNvSpPr txBox="1"/>
          <p:nvPr/>
        </p:nvSpPr>
        <p:spPr>
          <a:xfrm>
            <a:off x="3048000" y="3478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01D970-CF35-8C89-875E-B2FA7BF3C894}"/>
              </a:ext>
            </a:extLst>
          </p:cNvPr>
          <p:cNvSpPr txBox="1"/>
          <p:nvPr/>
        </p:nvSpPr>
        <p:spPr>
          <a:xfrm>
            <a:off x="860290" y="4956970"/>
            <a:ext cx="272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A3787E-5D64-1936-709B-BE2A9400CC5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5FC926-BB14-DC87-B339-DE28842994D6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EB56B4-4EA5-E1C7-CC1F-E1C0296536D9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0B9D8B-4DD5-ABF9-D8EE-C7277692742F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/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Browse file button , select and import area file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A016F2-62BB-B8FC-2A3B-46C8A3ADE019}"/>
              </a:ext>
            </a:extLst>
          </p:cNvPr>
          <p:cNvGrpSpPr/>
          <p:nvPr/>
        </p:nvGrpSpPr>
        <p:grpSpPr>
          <a:xfrm>
            <a:off x="887233" y="877441"/>
            <a:ext cx="10591404" cy="5957664"/>
            <a:chOff x="887233" y="877441"/>
            <a:chExt cx="10591404" cy="5957664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5C209EF-5E3A-4598-D636-C7DFA99F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3" y="877441"/>
              <a:ext cx="10591404" cy="5957664"/>
            </a:xfrm>
            <a:prstGeom prst="rect">
              <a:avLst/>
            </a:prstGeom>
            <a:ln>
              <a:noFill/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D5F9E7-189D-DA4D-701C-218575F9B0E7}"/>
                </a:ext>
              </a:extLst>
            </p:cNvPr>
            <p:cNvSpPr/>
            <p:nvPr/>
          </p:nvSpPr>
          <p:spPr>
            <a:xfrm>
              <a:off x="3433665" y="2267339"/>
              <a:ext cx="5523723" cy="31574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992041-125D-D075-65C6-FEEA909C62A9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5B2523-5A20-08FD-CA5D-0A499A0E2DC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0D6FB1-51BB-17E1-6282-CBB03A0B330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E64C54-ABB5-6D53-C483-AF2C3D12751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6930B4-8AE0-8BE7-70A1-0AC46A43C55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1A1BB6-F6F3-AFC6-9647-F7155883CBA2}"/>
              </a:ext>
            </a:extLst>
          </p:cNvPr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13DDFC-5F22-7A66-D5DF-C629AE769CFE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9D29B-0060-30E7-BFD1-24409782DE25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C4E707-A47D-0CCA-D081-FC7A644E279F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5469C2-0B98-04DB-2487-0EED7F1F9C21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62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2429</TotalTime>
  <Words>1073</Words>
  <Application>Microsoft Office PowerPoint</Application>
  <PresentationFormat>Widescreen</PresentationFormat>
  <Paragraphs>291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itm</dc:creator>
  <cp:lastModifiedBy>Swati Singh</cp:lastModifiedBy>
  <cp:revision>130</cp:revision>
  <dcterms:created xsi:type="dcterms:W3CDTF">2024-10-01T09:40:35Z</dcterms:created>
  <dcterms:modified xsi:type="dcterms:W3CDTF">2024-10-04T08:26:41Z</dcterms:modified>
</cp:coreProperties>
</file>